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8"/>
  </p:handoutMasterIdLst>
  <p:sldIdLst>
    <p:sldId id="256" r:id="rId2"/>
    <p:sldId id="263" r:id="rId3"/>
    <p:sldId id="257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26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BAC98-2B1A-40DD-AA64-E1FF6A627192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E2401-A0F3-4322-956B-1D0B92511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CFAD-F5A4-4C20-9DB7-31810A4CFE0D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419FF-503B-482A-93B6-248064F8D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PowerPoint Mini Presentation Directions	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524000"/>
            <a:ext cx="7391400" cy="4648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Students:  You will create a total of 6 slides in this presentation.  I will watch your slide show on your computer and grade it on there.  I have to see the following PowerPoint tools in your slide show.  See next slide:</a:t>
            </a:r>
          </a:p>
          <a:p>
            <a:pPr marL="342900" indent="-342900" algn="l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4" name="Right Arrow 3"/>
          <p:cNvSpPr/>
          <p:nvPr/>
        </p:nvSpPr>
        <p:spPr>
          <a:xfrm>
            <a:off x="2590800" y="4572000"/>
            <a:ext cx="39624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7543800" cy="6858000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Choose slide layout – should be 3 different slide layouts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Theme of slides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Change of Font type, style(B, I, U) &amp; Size of Font—at least 2 times of each one throughout the 6 slides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5 different Slide transitions on the 5 slides of your favorite things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Transition speed on 5 slides of your favorite things, can be the same speed or can change.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Sound effect, at least on 1 slide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Slide timing applied to each slide.</a:t>
            </a:r>
            <a:endParaRPr lang="en-US" sz="3200" dirty="0"/>
          </a:p>
        </p:txBody>
      </p:sp>
    </p:spTree>
  </p:cSld>
  <p:clrMapOvr>
    <a:masterClrMapping/>
  </p:clrMapOvr>
  <p:transition spd="med" advTm="1000">
    <p:strips dir="ru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Slide	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772400" cy="471487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 Title:  “Your first and Last name” in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Box</a:t>
            </a:r>
          </a:p>
          <a:p>
            <a:r>
              <a:rPr lang="en-US" sz="2800" dirty="0" smtClean="0"/>
              <a:t>Add subtitle:  “My Favorite Things” in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box</a:t>
            </a:r>
          </a:p>
          <a:p>
            <a:endParaRPr lang="en-US" dirty="0" smtClean="0"/>
          </a:p>
          <a:p>
            <a:endParaRPr lang="en-US" dirty="0" smtClean="0"/>
          </a:p>
          <a:p>
            <a:pPr algn="r"/>
            <a:r>
              <a:rPr lang="en-US" sz="4000" b="1" dirty="0" smtClean="0">
                <a:latin typeface="Algerian" pitchFamily="82" charset="0"/>
              </a:rPr>
              <a:t>2</a:t>
            </a:r>
            <a:r>
              <a:rPr lang="en-US" sz="4000" b="1" baseline="30000" dirty="0" smtClean="0">
                <a:latin typeface="Algerian" pitchFamily="82" charset="0"/>
              </a:rPr>
              <a:t>nd</a:t>
            </a:r>
            <a:r>
              <a:rPr lang="en-US" sz="4000" b="1" dirty="0" smtClean="0">
                <a:latin typeface="Algerian" pitchFamily="82" charset="0"/>
              </a:rPr>
              <a:t> Slide Directions</a:t>
            </a:r>
          </a:p>
          <a:p>
            <a:r>
              <a:rPr lang="en-US" sz="2800" dirty="0" smtClean="0"/>
              <a:t>Type title “My Favorite Hobby”</a:t>
            </a:r>
          </a:p>
          <a:p>
            <a:r>
              <a:rPr lang="en-US" sz="2800" dirty="0" smtClean="0"/>
              <a:t>Type name of Hobby</a:t>
            </a:r>
          </a:p>
          <a:p>
            <a:r>
              <a:rPr lang="en-US" sz="2800" dirty="0" smtClean="0"/>
              <a:t>Include Clip art about hobby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81000" y="1371600"/>
            <a:ext cx="7086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152400" y="4495800"/>
            <a:ext cx="7772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Slide Directions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6096000"/>
            <a:ext cx="3520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3520440" cy="4114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Type title:  “My Favorite Music”</a:t>
            </a:r>
          </a:p>
          <a:p>
            <a:r>
              <a:rPr lang="en-US" sz="3200" dirty="0" smtClean="0"/>
              <a:t>Type name of:  type of music &amp; musical group or star  - Just one</a:t>
            </a:r>
          </a:p>
          <a:p>
            <a:r>
              <a:rPr lang="en-US" sz="3200" dirty="0" smtClean="0"/>
              <a:t>Include clip art of star or musical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jamie.henley\Local Settings\Temporary Internet Files\Content.IE5\JFG80ZT8\MC900432535[1]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23055" y="3007662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5897880" cy="56388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Slide Directions</a:t>
            </a:r>
            <a:endParaRPr lang="en-US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81000" y="3810000"/>
          <a:ext cx="604234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43"/>
                <a:gridCol w="1447800"/>
                <a:gridCol w="1447800"/>
                <a:gridCol w="1447800"/>
                <a:gridCol w="1447800"/>
              </a:tblGrid>
              <a:tr h="228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762000" y="4191000"/>
            <a:ext cx="6126480" cy="2438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1.Type Title:  My Favorite Food</a:t>
            </a:r>
          </a:p>
          <a:p>
            <a:r>
              <a:rPr lang="en-US" sz="3600" dirty="0" smtClean="0"/>
              <a:t>2.Type name of food, just 1</a:t>
            </a:r>
          </a:p>
          <a:p>
            <a:r>
              <a:rPr lang="en-US" sz="3600" dirty="0" smtClean="0"/>
              <a:t>3.Include clip art of food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1600200" y="228600"/>
            <a:ext cx="5697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	</a:t>
            </a:r>
            <a:r>
              <a:rPr lang="en-US" sz="3200" dirty="0" smtClean="0">
                <a:latin typeface="Bodoni MT Black" pitchFamily="18" charset="0"/>
              </a:rPr>
              <a:t>4</a:t>
            </a:r>
            <a:r>
              <a:rPr lang="en-US" sz="3200" baseline="30000" dirty="0" smtClean="0">
                <a:latin typeface="Bodoni MT Black" pitchFamily="18" charset="0"/>
              </a:rPr>
              <a:t>th</a:t>
            </a:r>
            <a:r>
              <a:rPr lang="en-US" sz="3200" dirty="0" smtClean="0">
                <a:latin typeface="Bodoni MT Black" pitchFamily="18" charset="0"/>
              </a:rPr>
              <a:t> Slide Directions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0" y="1371600"/>
            <a:ext cx="678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 smtClean="0"/>
              <a:t>1.Type title:  “My Favorite Color”</a:t>
            </a:r>
          </a:p>
          <a:p>
            <a:pPr algn="r"/>
            <a:r>
              <a:rPr lang="en-US" sz="3200" dirty="0" smtClean="0"/>
              <a:t>2.Type name of color</a:t>
            </a:r>
          </a:p>
          <a:p>
            <a:pPr algn="r"/>
            <a:r>
              <a:rPr lang="en-US" sz="3200" dirty="0" smtClean="0"/>
              <a:t>3.Include clip art about color</a:t>
            </a:r>
            <a:endParaRPr lang="en-US" sz="3200" dirty="0"/>
          </a:p>
        </p:txBody>
      </p:sp>
      <p:sp>
        <p:nvSpPr>
          <p:cNvPr id="10" name="Pentagon 9"/>
          <p:cNvSpPr/>
          <p:nvPr/>
        </p:nvSpPr>
        <p:spPr>
          <a:xfrm>
            <a:off x="762000" y="1066800"/>
            <a:ext cx="6553200" cy="152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slide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Type:  My Favorite Holiday title</a:t>
            </a:r>
          </a:p>
          <a:p>
            <a:r>
              <a:rPr lang="en-US" sz="3200" dirty="0" smtClean="0"/>
              <a:t>Type name of Holiday</a:t>
            </a:r>
          </a:p>
          <a:p>
            <a:r>
              <a:rPr lang="en-US" sz="3200" dirty="0" smtClean="0"/>
              <a:t>Type 1 or 2 sentences why this is your favorite holiday</a:t>
            </a:r>
          </a:p>
          <a:p>
            <a:r>
              <a:rPr lang="en-US" sz="3200" dirty="0" smtClean="0"/>
              <a:t>Include clip art about holiday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280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Mini Presentation Directions </vt:lpstr>
      <vt:lpstr>Slide 2</vt:lpstr>
      <vt:lpstr>1st Slide Directions</vt:lpstr>
      <vt:lpstr>3rd Slide Directions </vt:lpstr>
      <vt:lpstr>5th Slide Directions</vt:lpstr>
      <vt:lpstr>6th slide directions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jamie.henley</dc:creator>
  <cp:lastModifiedBy>Teacher</cp:lastModifiedBy>
  <cp:revision>40</cp:revision>
  <dcterms:created xsi:type="dcterms:W3CDTF">2010-12-01T14:35:51Z</dcterms:created>
  <dcterms:modified xsi:type="dcterms:W3CDTF">2010-12-03T21:06:43Z</dcterms:modified>
</cp:coreProperties>
</file>